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88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5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44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68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90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28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81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81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3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Titus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1:8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HOSION: </a:t>
            </a:r>
          </a:p>
          <a:p>
            <a:pPr lvl="1"/>
            <a:r>
              <a:rPr lang="en-US" dirty="0" smtClean="0"/>
              <a:t>Undefiled by sin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ree from wickedness</a:t>
            </a:r>
          </a:p>
          <a:p>
            <a:pPr lvl="1"/>
            <a:r>
              <a:rPr lang="en-US" dirty="0" smtClean="0"/>
              <a:t>In a manner pleasing to God</a:t>
            </a:r>
          </a:p>
          <a:p>
            <a:pPr lvl="1"/>
            <a:r>
              <a:rPr lang="en-US" dirty="0" smtClean="0"/>
              <a:t>Religiously observing every moral obligation - Thayer</a:t>
            </a:r>
          </a:p>
          <a:p>
            <a:r>
              <a:rPr lang="en-US" dirty="0" smtClean="0"/>
              <a:t>When we pray, we should pray with “undefiled” hands - 1 Tim 2:8</a:t>
            </a:r>
          </a:p>
          <a:p>
            <a:r>
              <a:rPr lang="en-US" dirty="0" smtClean="0"/>
              <a:t>Jesus could be our High Priest because he was “undefiled” from sin - </a:t>
            </a:r>
            <a:r>
              <a:rPr lang="en-US" dirty="0" err="1" smtClean="0"/>
              <a:t>Heb</a:t>
            </a:r>
            <a:r>
              <a:rPr lang="en-US" dirty="0" smtClean="0"/>
              <a:t> 7:26</a:t>
            </a:r>
          </a:p>
          <a:p>
            <a:r>
              <a:rPr lang="en-US" dirty="0" smtClean="0"/>
              <a:t>“Conduct that observes the true and established ordinances of the Lord” - </a:t>
            </a:r>
            <a:r>
              <a:rPr lang="en-US" dirty="0" err="1" smtClean="0"/>
              <a:t>Lenski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8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</a:p>
          <a:p>
            <a:pPr lvl="1"/>
            <a:r>
              <a:rPr lang="en-US" dirty="0" smtClean="0"/>
              <a:t>Are elders perfect?</a:t>
            </a:r>
          </a:p>
          <a:p>
            <a:pPr lvl="1"/>
            <a:r>
              <a:rPr lang="en-US" dirty="0" smtClean="0"/>
              <a:t>What happens (or should happen) when an elder no longer has a right relationship with God?</a:t>
            </a:r>
          </a:p>
          <a:p>
            <a:pPr lvl="1"/>
            <a:r>
              <a:rPr lang="en-US" dirty="0" smtClean="0"/>
              <a:t>Would you consider yourself “holy”?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3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in 1 Tim 3:2</a:t>
            </a:r>
          </a:p>
          <a:p>
            <a:r>
              <a:rPr lang="en-US" dirty="0" smtClean="0"/>
              <a:t>Literally: A lover of strangers (PHILOXENON)</a:t>
            </a:r>
          </a:p>
          <a:p>
            <a:pPr lvl="1"/>
            <a:r>
              <a:rPr lang="en-US" dirty="0" smtClean="0"/>
              <a:t>PHILO = love</a:t>
            </a:r>
          </a:p>
          <a:p>
            <a:pPr lvl="1"/>
            <a:r>
              <a:rPr lang="en-US" dirty="0" smtClean="0"/>
              <a:t>XENON = Strange / stranger</a:t>
            </a:r>
          </a:p>
          <a:p>
            <a:pPr lvl="2"/>
            <a:r>
              <a:rPr lang="en-US" dirty="0" smtClean="0"/>
              <a:t>Xenon gas discovered by William Ramsay &amp; Morris Travers in 1898. They found xenon in the residue left over from evaporating components of liquid air. Ramsay thought it strange and suggested the name “xenon” for strange / stranger.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9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listed 7 “</a:t>
            </a:r>
            <a:r>
              <a:rPr lang="en-US" dirty="0" err="1" smtClean="0"/>
              <a:t>nots</a:t>
            </a:r>
            <a:r>
              <a:rPr lang="en-US" dirty="0" smtClean="0"/>
              <a:t>”; now he lists 7 positive qualities elders are to have</a:t>
            </a:r>
          </a:p>
          <a:p>
            <a:r>
              <a:rPr lang="en-US" dirty="0" smtClean="0"/>
              <a:t>Hospitable = one who gladly opens their house or home to others; Christians or strangers</a:t>
            </a:r>
          </a:p>
          <a:p>
            <a:pPr lvl="1"/>
            <a:r>
              <a:rPr lang="en-US" dirty="0" smtClean="0"/>
              <a:t>Should we use wisdom in doing this?</a:t>
            </a:r>
          </a:p>
          <a:p>
            <a:pPr lvl="1"/>
            <a:r>
              <a:rPr lang="en-US" dirty="0" smtClean="0"/>
              <a:t>Should we let anyone and everyone stay in our house? – </a:t>
            </a:r>
            <a:r>
              <a:rPr lang="en-US" dirty="0" err="1" smtClean="0"/>
              <a:t>cf</a:t>
            </a:r>
            <a:r>
              <a:rPr lang="en-US" dirty="0" smtClean="0"/>
              <a:t> Mt 10:16</a:t>
            </a:r>
          </a:p>
          <a:p>
            <a:pPr lvl="1"/>
            <a:r>
              <a:rPr lang="en-US" dirty="0" smtClean="0"/>
              <a:t>Does it mean we have to agree with everything they say, do or believe?</a:t>
            </a:r>
          </a:p>
          <a:p>
            <a:r>
              <a:rPr lang="en-US" dirty="0" smtClean="0"/>
              <a:t>Am I hospitable?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lover of what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PHILAGATHON</a:t>
            </a:r>
          </a:p>
          <a:p>
            <a:pPr lvl="1"/>
            <a:r>
              <a:rPr lang="en-US" dirty="0" smtClean="0"/>
              <a:t>PHILO = Love</a:t>
            </a:r>
          </a:p>
          <a:p>
            <a:pPr lvl="1"/>
            <a:r>
              <a:rPr lang="en-US" dirty="0" smtClean="0"/>
              <a:t>AGATHON = Good; a general word</a:t>
            </a:r>
          </a:p>
          <a:p>
            <a:r>
              <a:rPr lang="en-US" dirty="0" smtClean="0"/>
              <a:t>Only time this compound word is used in the NT</a:t>
            </a:r>
          </a:p>
          <a:p>
            <a:r>
              <a:rPr lang="en-US" dirty="0" smtClean="0"/>
              <a:t>KJV – “lover of good men”</a:t>
            </a:r>
          </a:p>
          <a:p>
            <a:r>
              <a:rPr lang="en-US" dirty="0" smtClean="0"/>
              <a:t>NKJV – “lover of what is good”</a:t>
            </a:r>
          </a:p>
          <a:p>
            <a:r>
              <a:rPr lang="en-US" dirty="0" smtClean="0"/>
              <a:t>ASV – “lover of good”</a:t>
            </a:r>
          </a:p>
          <a:p>
            <a:r>
              <a:rPr lang="en-US" dirty="0" smtClean="0"/>
              <a:t>NIV – “one who loves what is good”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8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lover of what is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things that are good:</a:t>
            </a:r>
          </a:p>
          <a:p>
            <a:pPr lvl="1"/>
            <a:r>
              <a:rPr lang="en-US" dirty="0" smtClean="0"/>
              <a:t>A good conscience – 1 Tim 1:5, 19</a:t>
            </a:r>
          </a:p>
          <a:p>
            <a:pPr lvl="1"/>
            <a:r>
              <a:rPr lang="en-US" dirty="0" smtClean="0"/>
              <a:t>Good works – 1 Tim 2:10; 5:10; 2 Tim 2:21; Titus 3:1</a:t>
            </a:r>
          </a:p>
          <a:p>
            <a:pPr lvl="1"/>
            <a:r>
              <a:rPr lang="en-US" dirty="0" smtClean="0"/>
              <a:t>Bible and what it produces – 2 Tim 3:17</a:t>
            </a:r>
          </a:p>
          <a:p>
            <a:pPr lvl="1"/>
            <a:r>
              <a:rPr lang="en-US" dirty="0" smtClean="0"/>
              <a:t>An older woman’s ability to teach and influence younger women – Titus 2:3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8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lover of what is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may be an elder who is willing to hear about good works, mission reports, efforts in the area, even if the budget won’t allow taking on a new work!</a:t>
            </a:r>
          </a:p>
          <a:p>
            <a:r>
              <a:rPr lang="en-US" dirty="0" smtClean="0"/>
              <a:t>How would this relate to an elder spending:</a:t>
            </a:r>
          </a:p>
          <a:p>
            <a:pPr lvl="1"/>
            <a:r>
              <a:rPr lang="en-US" dirty="0" smtClean="0"/>
              <a:t>Time on announcements</a:t>
            </a:r>
          </a:p>
          <a:p>
            <a:pPr lvl="1"/>
            <a:r>
              <a:rPr lang="en-US" dirty="0" smtClean="0"/>
              <a:t>Singing</a:t>
            </a:r>
          </a:p>
          <a:p>
            <a:pPr lvl="1"/>
            <a:r>
              <a:rPr lang="en-US" dirty="0" smtClean="0"/>
              <a:t>Training classes</a:t>
            </a:r>
          </a:p>
          <a:p>
            <a:pPr lvl="1"/>
            <a:r>
              <a:rPr lang="en-US" dirty="0" smtClean="0"/>
              <a:t>Money on good works and good 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8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Sober-Minded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word as in 1 Tim 3:2</a:t>
            </a:r>
          </a:p>
          <a:p>
            <a:r>
              <a:rPr lang="en-US" dirty="0" smtClean="0"/>
              <a:t>KJV – sober</a:t>
            </a:r>
          </a:p>
          <a:p>
            <a:r>
              <a:rPr lang="en-US" dirty="0" smtClean="0"/>
              <a:t>NASB - sensible</a:t>
            </a:r>
          </a:p>
          <a:p>
            <a:r>
              <a:rPr lang="en-US" dirty="0" smtClean="0"/>
              <a:t>NIV – self controlled</a:t>
            </a:r>
          </a:p>
          <a:p>
            <a:r>
              <a:rPr lang="en-US" dirty="0" smtClean="0"/>
              <a:t>Literally: of sound mind; in one’s senses</a:t>
            </a:r>
          </a:p>
          <a:p>
            <a:pPr lvl="1"/>
            <a:r>
              <a:rPr lang="en-US" dirty="0" smtClean="0"/>
              <a:t>Not hindered by age / </a:t>
            </a:r>
            <a:r>
              <a:rPr lang="en-US" dirty="0" err="1" smtClean="0"/>
              <a:t>Alzheimers</a:t>
            </a:r>
            <a:endParaRPr lang="en-US" dirty="0" smtClean="0"/>
          </a:p>
          <a:p>
            <a:pPr lvl="1"/>
            <a:r>
              <a:rPr lang="en-US" dirty="0" smtClean="0"/>
              <a:t>Not addicted to narcotics, pain killers or anything that damages the mind</a:t>
            </a:r>
          </a:p>
          <a:p>
            <a:pPr lvl="1"/>
            <a:r>
              <a:rPr lang="en-US" dirty="0" smtClean="0"/>
              <a:t>See Titus 2:2, 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149" y="0"/>
            <a:ext cx="2775611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7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Sober-Minded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elder needs to be a visionary, casting a vision for the congregation, then leading the flock.</a:t>
            </a:r>
          </a:p>
          <a:p>
            <a:r>
              <a:rPr lang="en-US" dirty="0" smtClean="0"/>
              <a:t>However, the goal should not be outlandish</a:t>
            </a:r>
          </a:p>
          <a:p>
            <a:r>
              <a:rPr lang="en-US" dirty="0" smtClean="0"/>
              <a:t>A reasonable man with how he will use the church building, funds, “employees”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149" y="0"/>
            <a:ext cx="2775611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4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DIKAION – Righteous; Just; Upright</a:t>
            </a:r>
          </a:p>
          <a:p>
            <a:r>
              <a:rPr lang="en-US" dirty="0" smtClean="0"/>
              <a:t>This seems to indicate how a man treats his fellow-men; his relationship with men</a:t>
            </a:r>
          </a:p>
          <a:p>
            <a:pPr lvl="1"/>
            <a:r>
              <a:rPr lang="en-US" dirty="0" smtClean="0"/>
              <a:t>The just way in which Joseph treated Mary - Mt 1:19</a:t>
            </a:r>
          </a:p>
          <a:p>
            <a:pPr lvl="1"/>
            <a:r>
              <a:rPr lang="en-US" dirty="0" smtClean="0"/>
              <a:t>Describing Simeon – </a:t>
            </a:r>
            <a:r>
              <a:rPr lang="en-US" dirty="0" err="1" smtClean="0"/>
              <a:t>Lk</a:t>
            </a:r>
            <a:r>
              <a:rPr lang="en-US" dirty="0" smtClean="0"/>
              <a:t> 2:25</a:t>
            </a:r>
          </a:p>
          <a:p>
            <a:pPr lvl="1"/>
            <a:r>
              <a:rPr lang="en-US" dirty="0" smtClean="0"/>
              <a:t>Described Jesus – </a:t>
            </a:r>
            <a:r>
              <a:rPr lang="en-US" dirty="0" err="1" smtClean="0"/>
              <a:t>Lk</a:t>
            </a:r>
            <a:r>
              <a:rPr lang="en-US" dirty="0" smtClean="0"/>
              <a:t> 23:47</a:t>
            </a:r>
          </a:p>
          <a:p>
            <a:pPr lvl="1"/>
            <a:r>
              <a:rPr lang="en-US" dirty="0" smtClean="0"/>
              <a:t>Described Joseph – </a:t>
            </a:r>
            <a:r>
              <a:rPr lang="en-US" dirty="0" err="1" smtClean="0"/>
              <a:t>Lk</a:t>
            </a:r>
            <a:r>
              <a:rPr lang="en-US" dirty="0" smtClean="0"/>
              <a:t> 23:50; Cornelius – Ac 10:22</a:t>
            </a:r>
          </a:p>
          <a:p>
            <a:pPr lvl="1"/>
            <a:r>
              <a:rPr lang="en-US" dirty="0" smtClean="0"/>
              <a:t>Because they live by faith – Rom 1:17</a:t>
            </a:r>
          </a:p>
          <a:p>
            <a:r>
              <a:rPr lang="en-US" dirty="0" smtClean="0"/>
              <a:t>The next word, </a:t>
            </a:r>
            <a:r>
              <a:rPr lang="en-US" i="1" dirty="0" smtClean="0"/>
              <a:t>Holy</a:t>
            </a:r>
            <a:r>
              <a:rPr lang="en-US" dirty="0" smtClean="0"/>
              <a:t>, seems to indicate his relationship with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2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615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Qualities of Elders</vt:lpstr>
      <vt:lpstr>Hospitable</vt:lpstr>
      <vt:lpstr>Hospitable</vt:lpstr>
      <vt:lpstr>A lover of what is good</vt:lpstr>
      <vt:lpstr>A lover of what is good</vt:lpstr>
      <vt:lpstr>A lover of what is good</vt:lpstr>
      <vt:lpstr>Sober-Minded</vt:lpstr>
      <vt:lpstr>Sober-Minded</vt:lpstr>
      <vt:lpstr>Just</vt:lpstr>
      <vt:lpstr>Holy</vt:lpstr>
      <vt:lpstr>Holy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Titus 1:8</dc:title>
  <dc:creator>Aaron Baker</dc:creator>
  <cp:keywords>Elder;qualifications</cp:keywords>
  <cp:lastModifiedBy>Aaron Baker</cp:lastModifiedBy>
  <cp:revision>123</cp:revision>
  <dcterms:created xsi:type="dcterms:W3CDTF">2014-10-09T14:22:09Z</dcterms:created>
  <dcterms:modified xsi:type="dcterms:W3CDTF">2015-01-22T20:32:07Z</dcterms:modified>
</cp:coreProperties>
</file>