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2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6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5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50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81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86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2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Timothy 3:3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Violent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PLEKTES:  “to flatten out”; violent (Titus 1:7)</a:t>
            </a:r>
          </a:p>
          <a:p>
            <a:pPr lvl="1"/>
            <a:r>
              <a:rPr lang="en-US" dirty="0" smtClean="0"/>
              <a:t>Striker – KJV; ASV</a:t>
            </a:r>
          </a:p>
          <a:p>
            <a:pPr lvl="1"/>
            <a:r>
              <a:rPr lang="en-US" dirty="0" smtClean="0"/>
              <a:t>Not pushy – Message; Quarrelsome - Living</a:t>
            </a:r>
          </a:p>
          <a:p>
            <a:pPr lvl="1"/>
            <a:r>
              <a:rPr lang="en-US" dirty="0" smtClean="0"/>
              <a:t>Pugnacious – NASB</a:t>
            </a:r>
          </a:p>
          <a:p>
            <a:pPr lvl="2"/>
            <a:r>
              <a:rPr lang="en-US" dirty="0" smtClean="0"/>
              <a:t>What is a pugilist?</a:t>
            </a:r>
          </a:p>
          <a:p>
            <a:pPr lvl="2"/>
            <a:r>
              <a:rPr lang="en-US" dirty="0" smtClean="0"/>
              <a:t>Pugnacious: someone eager to fight</a:t>
            </a:r>
          </a:p>
          <a:p>
            <a:pPr lvl="1"/>
            <a:r>
              <a:rPr lang="en-US" dirty="0" smtClean="0"/>
              <a:t>Contentious; ready for a blow</a:t>
            </a:r>
          </a:p>
          <a:p>
            <a:pPr lvl="1"/>
            <a:r>
              <a:rPr lang="en-US" dirty="0" smtClean="0"/>
              <a:t>Quarrelsome person; quick tempered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816991"/>
            <a:ext cx="2209800" cy="304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8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Violent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may indeed be a natural result if one is “given to wine”.</a:t>
            </a:r>
          </a:p>
          <a:p>
            <a:r>
              <a:rPr lang="en-US" dirty="0" smtClean="0"/>
              <a:t>Why would it be important for an elder not to be violent; a striker?</a:t>
            </a:r>
          </a:p>
          <a:p>
            <a:r>
              <a:rPr lang="en-US" dirty="0" smtClean="0"/>
              <a:t>Can there be “bully” elders?</a:t>
            </a:r>
          </a:p>
          <a:p>
            <a:r>
              <a:rPr lang="en-US" dirty="0" smtClean="0"/>
              <a:t>What does being “violent” imply?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4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– KJV</a:t>
            </a:r>
          </a:p>
          <a:p>
            <a:r>
              <a:rPr lang="en-US" dirty="0" smtClean="0"/>
              <a:t>In the Greek, this word stands in direct contrast to “violent” and is the next word in the verse.</a:t>
            </a:r>
          </a:p>
          <a:p>
            <a:pPr lvl="1"/>
            <a:r>
              <a:rPr lang="en-US" dirty="0" smtClean="0"/>
              <a:t>We have: “not given to wine, not violent, not greedy for money, but gentle…”</a:t>
            </a:r>
          </a:p>
          <a:p>
            <a:pPr lvl="1"/>
            <a:r>
              <a:rPr lang="en-US" dirty="0" smtClean="0"/>
              <a:t>Should be: “not given to wine, not violent, </a:t>
            </a:r>
            <a:r>
              <a:rPr lang="en-US" b="1" dirty="0" smtClean="0"/>
              <a:t>but gentle</a:t>
            </a:r>
            <a:r>
              <a:rPr lang="en-US" dirty="0" smtClean="0"/>
              <a:t>…”</a:t>
            </a:r>
          </a:p>
          <a:p>
            <a:r>
              <a:rPr lang="en-US" dirty="0" smtClean="0"/>
              <a:t>We should clearly understand an elder should not be violent, but rather be gentle!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6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in Phil 4:5  as </a:t>
            </a:r>
            <a:r>
              <a:rPr lang="en-US" i="1" dirty="0" smtClean="0"/>
              <a:t>gracious</a:t>
            </a:r>
            <a:r>
              <a:rPr lang="en-US" dirty="0" smtClean="0"/>
              <a:t>; </a:t>
            </a:r>
            <a:r>
              <a:rPr lang="en-US" i="1" dirty="0" smtClean="0"/>
              <a:t>forbearance</a:t>
            </a:r>
            <a:r>
              <a:rPr lang="en-US" dirty="0" smtClean="0"/>
              <a:t>; </a:t>
            </a:r>
            <a:r>
              <a:rPr lang="en-US" i="1" dirty="0" smtClean="0"/>
              <a:t>moderation</a:t>
            </a:r>
            <a:r>
              <a:rPr lang="en-US" dirty="0" smtClean="0"/>
              <a:t> (KJV)</a:t>
            </a:r>
          </a:p>
          <a:p>
            <a:r>
              <a:rPr lang="en-US" dirty="0" smtClean="0"/>
              <a:t>Used in James 3:17 to describe the wisdom that comes from above.</a:t>
            </a:r>
          </a:p>
          <a:p>
            <a:r>
              <a:rPr lang="en-US" dirty="0" smtClean="0"/>
              <a:t>Used in 1 Peter 2:18 to describe a </a:t>
            </a:r>
            <a:r>
              <a:rPr lang="en-US" i="1" dirty="0" smtClean="0"/>
              <a:t>gentle</a:t>
            </a:r>
            <a:r>
              <a:rPr lang="en-US" dirty="0" smtClean="0"/>
              <a:t> </a:t>
            </a:r>
            <a:r>
              <a:rPr lang="en-US" dirty="0" err="1" smtClean="0"/>
              <a:t>slavemaster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Instead of being violent, this is someone standing on their principles, but respectfully – 2 </a:t>
            </a:r>
            <a:r>
              <a:rPr lang="en-US" dirty="0" err="1" smtClean="0"/>
              <a:t>Cor</a:t>
            </a:r>
            <a:r>
              <a:rPr lang="en-US" dirty="0" smtClean="0"/>
              <a:t> 10:1</a:t>
            </a:r>
          </a:p>
          <a:p>
            <a:r>
              <a:rPr lang="en-US" dirty="0" smtClean="0"/>
              <a:t>Plato used this word to describe Justice and Equity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7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/>
              <a:t>Aristotle used this word to describe justice that results when </a:t>
            </a:r>
          </a:p>
          <a:p>
            <a:pPr marL="800100" lvl="3" indent="-342900"/>
            <a:r>
              <a:rPr lang="en-US" sz="2800" dirty="0" smtClean="0"/>
              <a:t>“</a:t>
            </a:r>
            <a:r>
              <a:rPr lang="en-US" sz="2800" dirty="0"/>
              <a:t>a person </a:t>
            </a:r>
            <a:r>
              <a:rPr lang="en-US" sz="2800" dirty="0" smtClean="0"/>
              <a:t>‘does </a:t>
            </a:r>
            <a:r>
              <a:rPr lang="en-US" sz="2800" dirty="0"/>
              <a:t>not insist upon his rights to the damage of his neighbors, but is content to take less than his due, although he has the law on his side</a:t>
            </a:r>
            <a:r>
              <a:rPr lang="en-US" sz="2800" dirty="0" smtClean="0"/>
              <a:t>.’"</a:t>
            </a:r>
            <a:endParaRPr lang="en-US" sz="2800" dirty="0"/>
          </a:p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Is an elder in a position of authority? How should they use that authority? </a:t>
            </a:r>
          </a:p>
          <a:p>
            <a:pPr lvl="1"/>
            <a:r>
              <a:rPr lang="en-US" dirty="0" smtClean="0"/>
              <a:t>What if someone disagrees with them? Can they “force” someone to obey?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Greedy for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APHILARGURON: A = not; PHILA = loving; ARGURON = money; silver; </a:t>
            </a:r>
            <a:r>
              <a:rPr lang="en-US" dirty="0" err="1" smtClean="0"/>
              <a:t>cf</a:t>
            </a:r>
            <a:r>
              <a:rPr lang="en-US" dirty="0" smtClean="0"/>
              <a:t> James 5:3</a:t>
            </a:r>
          </a:p>
          <a:p>
            <a:r>
              <a:rPr lang="en-US" dirty="0" smtClean="0"/>
              <a:t>“Not greedy for money” – NKJV; “Not greedy of filthy lucre” – KJV</a:t>
            </a:r>
          </a:p>
          <a:p>
            <a:pPr lvl="1"/>
            <a:r>
              <a:rPr lang="en-US" dirty="0" smtClean="0"/>
              <a:t>When’s the last time you paid with “lucre”?</a:t>
            </a:r>
          </a:p>
          <a:p>
            <a:r>
              <a:rPr lang="en-US" dirty="0" smtClean="0"/>
              <a:t>Better: “Not loving money or things of value”</a:t>
            </a:r>
          </a:p>
          <a:p>
            <a:r>
              <a:rPr lang="en-US" dirty="0" smtClean="0"/>
              <a:t>How should Christians view money? Elders? – see </a:t>
            </a:r>
            <a:r>
              <a:rPr lang="en-US" dirty="0" err="1" smtClean="0"/>
              <a:t>Heb</a:t>
            </a:r>
            <a:r>
              <a:rPr lang="en-US" dirty="0" smtClean="0"/>
              <a:t> 13:5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8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Greedy for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this quality especially important for elders?</a:t>
            </a:r>
          </a:p>
          <a:p>
            <a:r>
              <a:rPr lang="en-US" dirty="0" smtClean="0"/>
              <a:t>What about elders who refuse to spend the Lord’s money? </a:t>
            </a:r>
            <a:r>
              <a:rPr lang="en-US" smtClean="0"/>
              <a:t>– James 5:3</a:t>
            </a:r>
            <a:endParaRPr lang="en-US" dirty="0" smtClean="0"/>
          </a:p>
          <a:p>
            <a:r>
              <a:rPr lang="en-US" dirty="0"/>
              <a:t>Lanier: “some elders love money so much that it is almost necessary to get a court order to get them to spend it for good works.”</a:t>
            </a:r>
          </a:p>
          <a:p>
            <a:r>
              <a:rPr lang="en-US" dirty="0" smtClean="0"/>
              <a:t>Is it important how an elder earns income?</a:t>
            </a:r>
          </a:p>
          <a:p>
            <a:pPr lvl="1"/>
            <a:r>
              <a:rPr lang="en-US" dirty="0" smtClean="0"/>
              <a:t>Not enriched by dishonest practices.</a:t>
            </a:r>
          </a:p>
          <a:p>
            <a:pPr lvl="1"/>
            <a:r>
              <a:rPr lang="en-US" dirty="0" smtClean="0"/>
              <a:t>Also, not being rich as his primary goal.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9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AMACHOS: A = not; MACHOS = fighting</a:t>
            </a:r>
          </a:p>
          <a:p>
            <a:r>
              <a:rPr lang="en-US" dirty="0" smtClean="0"/>
              <a:t>Peaceable – NASB</a:t>
            </a:r>
          </a:p>
          <a:p>
            <a:r>
              <a:rPr lang="en-US" dirty="0" smtClean="0"/>
              <a:t>Not a brawler – KJV</a:t>
            </a:r>
          </a:p>
          <a:p>
            <a:r>
              <a:rPr lang="en-US" dirty="0" smtClean="0"/>
              <a:t>Not contentious - ASV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4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519</Words>
  <Application>Microsoft Office PowerPoint</Application>
  <PresentationFormat>On-screen Show (4:3)</PresentationFormat>
  <Paragraphs>61</Paragraphs>
  <Slides>9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Qualities of Elders</vt:lpstr>
      <vt:lpstr>Not Violent</vt:lpstr>
      <vt:lpstr>Not Violent</vt:lpstr>
      <vt:lpstr>Gentle</vt:lpstr>
      <vt:lpstr>Gentle</vt:lpstr>
      <vt:lpstr>Gentle</vt:lpstr>
      <vt:lpstr>Not Greedy for Money</vt:lpstr>
      <vt:lpstr>Not Greedy for Money</vt:lpstr>
      <vt:lpstr>Not Contentious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56</cp:revision>
  <dcterms:created xsi:type="dcterms:W3CDTF">2014-10-09T14:22:09Z</dcterms:created>
  <dcterms:modified xsi:type="dcterms:W3CDTF">2014-11-13T18:25:48Z</dcterms:modified>
</cp:coreProperties>
</file>