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3" d="100"/>
          <a:sy n="43" d="100"/>
        </p:scale>
        <p:origin x="-120" y="-10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2483D-2417-4F8D-962D-1CA9B940A3B6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89910-E4B4-4489-89DD-4E66F0FA6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48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22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206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245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98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544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070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534400" cy="1470025"/>
          </a:xfrm>
        </p:spPr>
        <p:txBody>
          <a:bodyPr>
            <a:noAutofit/>
          </a:bodyPr>
          <a:lstStyle>
            <a:lvl1pPr>
              <a:defRPr sz="4800">
                <a:latin typeface="Bauhaus 93" panose="04030905020B02020C02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54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0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63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>
            <a:lvl1pPr>
              <a:defRPr>
                <a:latin typeface="Bauhaus 93" panose="04030905020B02020C02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257800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491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8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5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9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83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2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1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9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4B22E-793D-4D2F-8B20-03B73DCD3B0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0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Qualities of Elders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1 Timothy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3:7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61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Testimony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Good: KALON</a:t>
            </a:r>
          </a:p>
          <a:p>
            <a:r>
              <a:rPr lang="en-US" dirty="0" smtClean="0"/>
              <a:t>Testimony: MARTURION – witness (Mk 14:55), martyr, testimony (</a:t>
            </a:r>
            <a:r>
              <a:rPr lang="en-US" dirty="0" err="1" smtClean="0"/>
              <a:t>Jn</a:t>
            </a:r>
            <a:r>
              <a:rPr lang="en-US" dirty="0" smtClean="0"/>
              <a:t> 1:19)</a:t>
            </a:r>
          </a:p>
          <a:p>
            <a:pPr lvl="2"/>
            <a:r>
              <a:rPr lang="en-US" dirty="0"/>
              <a:t>“Good reputation” – NASB; </a:t>
            </a:r>
            <a:r>
              <a:rPr lang="en-US" dirty="0" smtClean="0"/>
              <a:t>NIV;  “</a:t>
            </a:r>
            <a:r>
              <a:rPr lang="en-US" dirty="0"/>
              <a:t>Well thought of” – ESV</a:t>
            </a:r>
          </a:p>
          <a:p>
            <a:pPr lvl="2"/>
            <a:r>
              <a:rPr lang="en-US" dirty="0"/>
              <a:t>“Good report” – </a:t>
            </a:r>
            <a:r>
              <a:rPr lang="en-US" dirty="0" smtClean="0"/>
              <a:t>KJV;  “</a:t>
            </a:r>
            <a:r>
              <a:rPr lang="en-US" dirty="0"/>
              <a:t>Good testimony” - ASV</a:t>
            </a:r>
          </a:p>
          <a:p>
            <a:r>
              <a:rPr lang="en-US" dirty="0" smtClean="0"/>
              <a:t>An elder must be well thought of by those who are members of the church, but also of those outside of the church</a:t>
            </a:r>
          </a:p>
          <a:p>
            <a:pPr lvl="1"/>
            <a:r>
              <a:rPr lang="en-US" dirty="0" smtClean="0"/>
              <a:t>Does this mean all will speak well of him? – Luke 6:26</a:t>
            </a:r>
          </a:p>
          <a:p>
            <a:r>
              <a:rPr lang="en-US" dirty="0" smtClean="0"/>
              <a:t>Who would you ask about this man?</a:t>
            </a:r>
          </a:p>
          <a:p>
            <a:pPr lvl="1"/>
            <a:r>
              <a:rPr lang="en-US" dirty="0" smtClean="0"/>
              <a:t>Coworkers? Neighbors?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42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it important to have a good reputation?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having a good reputation would cause reproach.</a:t>
            </a:r>
          </a:p>
          <a:p>
            <a:r>
              <a:rPr lang="en-US" dirty="0" smtClean="0"/>
              <a:t>The devil is waiting with a snare</a:t>
            </a:r>
          </a:p>
          <a:p>
            <a:r>
              <a:rPr lang="en-US" dirty="0" smtClean="0"/>
              <a:t>He would love to humiliate and elder of the Lord’s church</a:t>
            </a:r>
          </a:p>
          <a:p>
            <a:r>
              <a:rPr lang="en-US" dirty="0" smtClean="0"/>
              <a:t>Should we rush to appoint elders? Why would it be important to take your time?</a:t>
            </a:r>
          </a:p>
          <a:p>
            <a:r>
              <a:rPr lang="en-US" dirty="0" smtClean="0"/>
              <a:t>Is it easier to get a man “in” or “out” of an eldership?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781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dirty="0" smtClean="0"/>
              <a:t>Review: Qualities from 1 Timothy</a:t>
            </a:r>
            <a:br>
              <a:rPr lang="en-US" dirty="0" smtClean="0"/>
            </a:br>
            <a:r>
              <a:rPr lang="en-US" sz="3600" dirty="0" smtClean="0"/>
              <a:t>(15 total)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Blameless</a:t>
            </a:r>
          </a:p>
          <a:p>
            <a:r>
              <a:rPr lang="en-US" dirty="0" smtClean="0"/>
              <a:t>One woman man (husband of one wife)</a:t>
            </a:r>
          </a:p>
          <a:p>
            <a:r>
              <a:rPr lang="en-US" dirty="0" smtClean="0"/>
              <a:t>Temperate</a:t>
            </a:r>
          </a:p>
          <a:p>
            <a:r>
              <a:rPr lang="en-US" dirty="0" smtClean="0"/>
              <a:t>Sober minded</a:t>
            </a:r>
          </a:p>
          <a:p>
            <a:r>
              <a:rPr lang="en-US" dirty="0" smtClean="0"/>
              <a:t>Good behavior</a:t>
            </a:r>
          </a:p>
          <a:p>
            <a:r>
              <a:rPr lang="en-US" dirty="0" smtClean="0"/>
              <a:t>Hospitable</a:t>
            </a:r>
          </a:p>
          <a:p>
            <a:r>
              <a:rPr lang="en-US" dirty="0" smtClean="0"/>
              <a:t>Able to teach</a:t>
            </a:r>
          </a:p>
          <a:p>
            <a:r>
              <a:rPr lang="en-US" dirty="0" smtClean="0"/>
              <a:t>Not given (addicted; abstinent) to wine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19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dirty="0"/>
              <a:t>Review: Qualities from 1 Timothy</a:t>
            </a:r>
            <a:br>
              <a:rPr lang="en-US" dirty="0"/>
            </a:br>
            <a:r>
              <a:rPr lang="en-US" sz="3600" dirty="0"/>
              <a:t>(15 total)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 violent; not a striker</a:t>
            </a:r>
          </a:p>
          <a:p>
            <a:r>
              <a:rPr lang="en-US" dirty="0" smtClean="0"/>
              <a:t>Not greedy for money</a:t>
            </a:r>
          </a:p>
          <a:p>
            <a:r>
              <a:rPr lang="en-US" dirty="0" smtClean="0"/>
              <a:t>Gentle</a:t>
            </a:r>
          </a:p>
          <a:p>
            <a:r>
              <a:rPr lang="en-US" dirty="0" smtClean="0"/>
              <a:t>Not quarrelsome (contentious)</a:t>
            </a:r>
          </a:p>
          <a:p>
            <a:r>
              <a:rPr lang="en-US" dirty="0" smtClean="0"/>
              <a:t>Not covetous (free from love of money)</a:t>
            </a:r>
          </a:p>
          <a:p>
            <a:r>
              <a:rPr lang="en-US" dirty="0" smtClean="0"/>
              <a:t>Rules his house well</a:t>
            </a:r>
          </a:p>
          <a:p>
            <a:pPr lvl="1"/>
            <a:r>
              <a:rPr lang="en-US" dirty="0" smtClean="0"/>
              <a:t>Children in submission; under control</a:t>
            </a:r>
          </a:p>
          <a:p>
            <a:pPr lvl="1"/>
            <a:r>
              <a:rPr lang="en-US" dirty="0" smtClean="0"/>
              <a:t>With reverence; respect</a:t>
            </a:r>
          </a:p>
          <a:p>
            <a:r>
              <a:rPr lang="en-US" dirty="0" smtClean="0"/>
              <a:t>Not a new convert</a:t>
            </a:r>
          </a:p>
          <a:p>
            <a:r>
              <a:rPr lang="en-US" dirty="0" smtClean="0"/>
              <a:t>Good reputation w/outsiders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53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uhaus 93" panose="04030905020B02020C02" pitchFamily="82" charset="0"/>
              </a:rPr>
              <a:t>Qualities </a:t>
            </a:r>
            <a:r>
              <a:rPr lang="en-US" smtClean="0">
                <a:latin typeface="Bauhaus 93" panose="04030905020B02020C02" pitchFamily="82" charset="0"/>
              </a:rPr>
              <a:t>from Titus 1:5-9</a:t>
            </a:r>
            <a:endParaRPr lang="en-US" dirty="0">
              <a:latin typeface="Bauhaus 93" panose="04030905020B02020C02" pitchFamily="82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His House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Blameless (above reproach)</a:t>
            </a:r>
          </a:p>
          <a:p>
            <a:r>
              <a:rPr lang="en-US" dirty="0" smtClean="0"/>
              <a:t>One woman man (husband of one wife)</a:t>
            </a:r>
          </a:p>
          <a:p>
            <a:pPr lvl="1"/>
            <a:r>
              <a:rPr lang="en-US" dirty="0" smtClean="0"/>
              <a:t>Having faithful children</a:t>
            </a:r>
          </a:p>
          <a:p>
            <a:pPr lvl="1"/>
            <a:r>
              <a:rPr lang="en-US" dirty="0" smtClean="0"/>
              <a:t>Not accused of dissipation or insubordination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 God’s House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498975" cy="46831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Blameless as God’s steward</a:t>
            </a:r>
          </a:p>
          <a:p>
            <a:r>
              <a:rPr lang="en-US" dirty="0" smtClean="0"/>
              <a:t>Not self willed</a:t>
            </a:r>
          </a:p>
          <a:p>
            <a:r>
              <a:rPr lang="en-US" dirty="0" smtClean="0"/>
              <a:t>Not quick tempered</a:t>
            </a:r>
          </a:p>
          <a:p>
            <a:r>
              <a:rPr lang="en-US" dirty="0" smtClean="0"/>
              <a:t>Not given (addicted) to wine</a:t>
            </a:r>
          </a:p>
          <a:p>
            <a:r>
              <a:rPr lang="en-US" dirty="0" smtClean="0"/>
              <a:t>Not violent</a:t>
            </a:r>
          </a:p>
          <a:p>
            <a:r>
              <a:rPr lang="en-US" dirty="0" smtClean="0"/>
              <a:t>Not greedy for money</a:t>
            </a:r>
          </a:p>
          <a:p>
            <a:r>
              <a:rPr lang="en-US" dirty="0" smtClean="0"/>
              <a:t>Hospitable</a:t>
            </a:r>
          </a:p>
          <a:p>
            <a:r>
              <a:rPr lang="en-US" dirty="0" smtClean="0"/>
              <a:t>A lover of good</a:t>
            </a:r>
          </a:p>
          <a:p>
            <a:r>
              <a:rPr lang="en-US" dirty="0" smtClean="0"/>
              <a:t>Sober-minded</a:t>
            </a:r>
          </a:p>
          <a:p>
            <a:r>
              <a:rPr lang="en-US" dirty="0" smtClean="0"/>
              <a:t>Just, holy, self controlled</a:t>
            </a:r>
          </a:p>
          <a:p>
            <a:r>
              <a:rPr lang="en-US" dirty="0" smtClean="0"/>
              <a:t>Holding fast the faithful word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84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342</Words>
  <Application>Microsoft Office PowerPoint</Application>
  <PresentationFormat>On-screen Show (4:3)</PresentationFormat>
  <Paragraphs>61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Qualities of Elders</vt:lpstr>
      <vt:lpstr>Good Testimony</vt:lpstr>
      <vt:lpstr>Why is it important to have a good reputation?</vt:lpstr>
      <vt:lpstr>Review: Qualities from 1 Timothy (15 total)</vt:lpstr>
      <vt:lpstr>Review: Qualities from 1 Timothy (15 total)</vt:lpstr>
      <vt:lpstr>Qualities from Titus 1:5-9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Baker</dc:creator>
  <cp:keywords>Elder;qualifications</cp:keywords>
  <cp:lastModifiedBy>Aaron Baker</cp:lastModifiedBy>
  <cp:revision>80</cp:revision>
  <dcterms:created xsi:type="dcterms:W3CDTF">2014-10-09T14:22:09Z</dcterms:created>
  <dcterms:modified xsi:type="dcterms:W3CDTF">2014-12-03T19:50:08Z</dcterms:modified>
</cp:coreProperties>
</file>